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6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70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39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80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9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65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435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90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48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7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53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48A6-FE68-42F7-8183-087879627908}" type="datetimeFigureOut">
              <a:rPr lang="en-GB" smtClean="0"/>
              <a:t>08/03/2019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58E1-EF71-4875-8CD7-865C4A24D0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41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8000" r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261257"/>
            <a:ext cx="4590661" cy="20621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WORTHEN WITH SHELVE PARISH COUNCIL</a:t>
            </a:r>
          </a:p>
          <a:p>
            <a:pPr algn="ctr"/>
            <a:r>
              <a:rPr lang="en-GB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INVITE YOU TO A </a:t>
            </a:r>
          </a:p>
          <a:p>
            <a:pPr algn="ctr"/>
            <a:r>
              <a:rPr lang="en-GB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MEETING</a:t>
            </a:r>
            <a:endParaRPr lang="en-GB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14500" y="-2752186"/>
            <a:ext cx="3429000" cy="6986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rgbClr val="1C1E21"/>
                </a:solidFill>
                <a:effectLst/>
                <a:latin typeface="&amp;quot"/>
                <a:ea typeface="Times New Roman" panose="02020603050405020304" pitchFamily="18" charset="0"/>
              </a:rPr>
              <a:t>.</a:t>
            </a:r>
            <a:endParaRPr lang="en-GB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25677" y="4982547"/>
            <a:ext cx="45719" cy="55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275253" y="2677050"/>
            <a:ext cx="3153747" cy="15963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SATURDAY 23</a:t>
            </a:r>
            <a:r>
              <a:rPr lang="en-GB" b="1" baseline="30000" dirty="0" smtClean="0">
                <a:solidFill>
                  <a:schemeClr val="tx1"/>
                </a:solidFill>
              </a:rPr>
              <a:t>RD</a:t>
            </a:r>
            <a:r>
              <a:rPr lang="en-GB" b="1" dirty="0" smtClean="0">
                <a:solidFill>
                  <a:schemeClr val="tx1"/>
                </a:solidFill>
              </a:rPr>
              <a:t> MARCH </a:t>
            </a: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9.30 am – 11.30 am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Hope Village Hall</a:t>
            </a:r>
            <a:endParaRPr lang="en-GB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2071396" y="4571128"/>
            <a:ext cx="2892490" cy="16430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SATURDAY 30</a:t>
            </a:r>
            <a:r>
              <a:rPr lang="en-GB" b="1" baseline="30000" dirty="0" smtClean="0">
                <a:solidFill>
                  <a:schemeClr val="tx1"/>
                </a:solidFill>
              </a:rPr>
              <a:t>th</a:t>
            </a:r>
            <a:r>
              <a:rPr lang="en-GB" b="1" dirty="0" smtClean="0">
                <a:solidFill>
                  <a:schemeClr val="tx1"/>
                </a:solidFill>
              </a:rPr>
              <a:t> MARCH</a:t>
            </a:r>
            <a:r>
              <a:rPr lang="en-GB" dirty="0" smtClean="0">
                <a:solidFill>
                  <a:schemeClr val="tx1"/>
                </a:solidFill>
              </a:rPr>
              <a:t>	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11.30 am – 1.30 pm</a:t>
            </a: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Snailbeach Village Hall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601616" y="2677051"/>
            <a:ext cx="2892490" cy="159637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SATURDAY 23</a:t>
            </a:r>
            <a:r>
              <a:rPr lang="en-GB" b="1" baseline="30000" dirty="0" smtClean="0">
                <a:solidFill>
                  <a:schemeClr val="tx1"/>
                </a:solidFill>
              </a:rPr>
              <a:t>RD</a:t>
            </a:r>
            <a:r>
              <a:rPr lang="en-GB" b="1" dirty="0" smtClean="0">
                <a:solidFill>
                  <a:schemeClr val="tx1"/>
                </a:solidFill>
              </a:rPr>
              <a:t> MARCH </a:t>
            </a:r>
          </a:p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12.00 noon – 2.00 pm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Worthen Village Hall</a:t>
            </a:r>
            <a:endParaRPr lang="en-GB" b="1" dirty="0"/>
          </a:p>
        </p:txBody>
      </p:sp>
      <p:sp>
        <p:nvSpPr>
          <p:cNvPr id="20" name="Rectangle 19"/>
          <p:cNvSpPr/>
          <p:nvPr/>
        </p:nvSpPr>
        <p:spPr>
          <a:xfrm>
            <a:off x="1063690" y="6923314"/>
            <a:ext cx="4795934" cy="2556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Do </a:t>
            </a:r>
            <a:r>
              <a:rPr lang="en-GB" b="1" smtClean="0">
                <a:solidFill>
                  <a:schemeClr val="tx1"/>
                </a:solidFill>
              </a:rPr>
              <a:t>you </a:t>
            </a:r>
            <a:r>
              <a:rPr lang="en-GB" b="1" dirty="0" smtClean="0">
                <a:solidFill>
                  <a:schemeClr val="tx1"/>
                </a:solidFill>
              </a:rPr>
              <a:t>or family members need housing in the parish now or within the next few years?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Please come along to a community meeting to discuss the current Housing Needs Survey and meet your councillors .</a:t>
            </a: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Refreshments will be provided.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6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82</Words>
  <Application>Microsoft Office PowerPoint</Application>
  <PresentationFormat>A4 Paper (210x297 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&amp;quot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</dc:creator>
  <cp:lastModifiedBy>Smith</cp:lastModifiedBy>
  <cp:revision>10</cp:revision>
  <cp:lastPrinted>2019-03-06T17:19:36Z</cp:lastPrinted>
  <dcterms:created xsi:type="dcterms:W3CDTF">2019-03-06T15:17:59Z</dcterms:created>
  <dcterms:modified xsi:type="dcterms:W3CDTF">2019-03-08T15:58:30Z</dcterms:modified>
</cp:coreProperties>
</file>